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67" r:id="rId5"/>
    <p:sldId id="271" r:id="rId6"/>
    <p:sldId id="259" r:id="rId7"/>
    <p:sldId id="268" r:id="rId8"/>
    <p:sldId id="269" r:id="rId9"/>
    <p:sldId id="270" r:id="rId10"/>
    <p:sldId id="260" r:id="rId11"/>
    <p:sldId id="272" r:id="rId12"/>
    <p:sldId id="27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1FC0E-5DD6-416F-8424-406C3E457230}" v="9" dt="2022-12-22T01:41:34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cco, Gustavo (Bip Group)" userId="2155a520-66ec-4163-9c04-b53e961c5b21" providerId="ADAL" clId="{E7F1FC0E-5DD6-416F-8424-406C3E457230}"/>
    <pc:docChg chg="custSel delSld modSld">
      <pc:chgData name="Secco, Gustavo (Bip Group)" userId="2155a520-66ec-4163-9c04-b53e961c5b21" providerId="ADAL" clId="{E7F1FC0E-5DD6-416F-8424-406C3E457230}" dt="2022-12-22T01:41:41.128" v="21" actId="1076"/>
      <pc:docMkLst>
        <pc:docMk/>
      </pc:docMkLst>
      <pc:sldChg chg="addSp delSp modSp mod">
        <pc:chgData name="Secco, Gustavo (Bip Group)" userId="2155a520-66ec-4163-9c04-b53e961c5b21" providerId="ADAL" clId="{E7F1FC0E-5DD6-416F-8424-406C3E457230}" dt="2022-12-22T01:41:41.128" v="21" actId="1076"/>
        <pc:sldMkLst>
          <pc:docMk/>
          <pc:sldMk cId="1271307176" sldId="256"/>
        </pc:sldMkLst>
        <pc:picChg chg="add del mod">
          <ac:chgData name="Secco, Gustavo (Bip Group)" userId="2155a520-66ec-4163-9c04-b53e961c5b21" providerId="ADAL" clId="{E7F1FC0E-5DD6-416F-8424-406C3E457230}" dt="2022-12-22T01:41:33.859" v="17"/>
          <ac:picMkLst>
            <pc:docMk/>
            <pc:sldMk cId="1271307176" sldId="256"/>
            <ac:picMk id="4" creationId="{1ADCFA4D-F200-32BB-CC3F-87D52F062A6E}"/>
          </ac:picMkLst>
        </pc:picChg>
        <pc:picChg chg="del">
          <ac:chgData name="Secco, Gustavo (Bip Group)" userId="2155a520-66ec-4163-9c04-b53e961c5b21" providerId="ADAL" clId="{E7F1FC0E-5DD6-416F-8424-406C3E457230}" dt="2022-12-22T01:41:37.915" v="20" actId="478"/>
          <ac:picMkLst>
            <pc:docMk/>
            <pc:sldMk cId="1271307176" sldId="256"/>
            <ac:picMk id="5" creationId="{35B5D1C8-D0A2-5B45-9293-5774D1B4234F}"/>
          </ac:picMkLst>
        </pc:picChg>
        <pc:picChg chg="add del mod">
          <ac:chgData name="Secco, Gustavo (Bip Group)" userId="2155a520-66ec-4163-9c04-b53e961c5b21" providerId="ADAL" clId="{E7F1FC0E-5DD6-416F-8424-406C3E457230}" dt="2022-12-22T01:41:33.859" v="17"/>
          <ac:picMkLst>
            <pc:docMk/>
            <pc:sldMk cId="1271307176" sldId="256"/>
            <ac:picMk id="6" creationId="{E90CD459-F90E-5AC3-E19A-F8CC3BC9926C}"/>
          </ac:picMkLst>
        </pc:picChg>
        <pc:picChg chg="del">
          <ac:chgData name="Secco, Gustavo (Bip Group)" userId="2155a520-66ec-4163-9c04-b53e961c5b21" providerId="ADAL" clId="{E7F1FC0E-5DD6-416F-8424-406C3E457230}" dt="2022-12-22T01:41:37.915" v="20" actId="478"/>
          <ac:picMkLst>
            <pc:docMk/>
            <pc:sldMk cId="1271307176" sldId="256"/>
            <ac:picMk id="7" creationId="{4B7DE6FA-D008-0545-7670-B157E76B3A8F}"/>
          </ac:picMkLst>
        </pc:picChg>
        <pc:picChg chg="add del mod">
          <ac:chgData name="Secco, Gustavo (Bip Group)" userId="2155a520-66ec-4163-9c04-b53e961c5b21" providerId="ADAL" clId="{E7F1FC0E-5DD6-416F-8424-406C3E457230}" dt="2022-12-22T01:41:33.859" v="17"/>
          <ac:picMkLst>
            <pc:docMk/>
            <pc:sldMk cId="1271307176" sldId="256"/>
            <ac:picMk id="8" creationId="{214B3F20-B8ED-601D-98FA-4E1C75FA72F9}"/>
          </ac:picMkLst>
        </pc:picChg>
        <pc:picChg chg="del">
          <ac:chgData name="Secco, Gustavo (Bip Group)" userId="2155a520-66ec-4163-9c04-b53e961c5b21" providerId="ADAL" clId="{E7F1FC0E-5DD6-416F-8424-406C3E457230}" dt="2022-12-22T01:41:37.915" v="20" actId="478"/>
          <ac:picMkLst>
            <pc:docMk/>
            <pc:sldMk cId="1271307176" sldId="256"/>
            <ac:picMk id="9" creationId="{290AF49D-5C0B-EEE8-DCA6-D97696240365}"/>
          </ac:picMkLst>
        </pc:picChg>
        <pc:picChg chg="add del mod">
          <ac:chgData name="Secco, Gustavo (Bip Group)" userId="2155a520-66ec-4163-9c04-b53e961c5b21" providerId="ADAL" clId="{E7F1FC0E-5DD6-416F-8424-406C3E457230}" dt="2022-12-22T01:41:33.859" v="17"/>
          <ac:picMkLst>
            <pc:docMk/>
            <pc:sldMk cId="1271307176" sldId="256"/>
            <ac:picMk id="10" creationId="{C0E63F9A-F930-1CCD-5F6F-D00B2E781A3E}"/>
          </ac:picMkLst>
        </pc:picChg>
        <pc:picChg chg="del">
          <ac:chgData name="Secco, Gustavo (Bip Group)" userId="2155a520-66ec-4163-9c04-b53e961c5b21" providerId="ADAL" clId="{E7F1FC0E-5DD6-416F-8424-406C3E457230}" dt="2022-12-22T01:41:37.915" v="20" actId="478"/>
          <ac:picMkLst>
            <pc:docMk/>
            <pc:sldMk cId="1271307176" sldId="256"/>
            <ac:picMk id="11" creationId="{7C9FE1B9-D38D-33A2-CFBB-FAD8866F011E}"/>
          </ac:picMkLst>
        </pc:picChg>
        <pc:picChg chg="add mod">
          <ac:chgData name="Secco, Gustavo (Bip Group)" userId="2155a520-66ec-4163-9c04-b53e961c5b21" providerId="ADAL" clId="{E7F1FC0E-5DD6-416F-8424-406C3E457230}" dt="2022-12-22T01:41:41.128" v="21" actId="1076"/>
          <ac:picMkLst>
            <pc:docMk/>
            <pc:sldMk cId="1271307176" sldId="256"/>
            <ac:picMk id="12" creationId="{956871A3-C0DE-6283-6B04-5056E26C69A6}"/>
          </ac:picMkLst>
        </pc:picChg>
      </pc:sldChg>
      <pc:sldChg chg="del">
        <pc:chgData name="Secco, Gustavo (Bip Group)" userId="2155a520-66ec-4163-9c04-b53e961c5b21" providerId="ADAL" clId="{E7F1FC0E-5DD6-416F-8424-406C3E457230}" dt="2022-12-22T01:40:36.452" v="0" actId="47"/>
        <pc:sldMkLst>
          <pc:docMk/>
          <pc:sldMk cId="3038356690" sldId="261"/>
        </pc:sldMkLst>
      </pc:sldChg>
      <pc:sldChg chg="del">
        <pc:chgData name="Secco, Gustavo (Bip Group)" userId="2155a520-66ec-4163-9c04-b53e961c5b21" providerId="ADAL" clId="{E7F1FC0E-5DD6-416F-8424-406C3E457230}" dt="2022-12-22T01:40:40.368" v="1" actId="47"/>
        <pc:sldMkLst>
          <pc:docMk/>
          <pc:sldMk cId="74533240" sldId="262"/>
        </pc:sldMkLst>
      </pc:sldChg>
      <pc:sldChg chg="addSp delSp modSp mod">
        <pc:chgData name="Secco, Gustavo (Bip Group)" userId="2155a520-66ec-4163-9c04-b53e961c5b21" providerId="ADAL" clId="{E7F1FC0E-5DD6-416F-8424-406C3E457230}" dt="2022-12-22T01:41:27.470" v="15" actId="1076"/>
        <pc:sldMkLst>
          <pc:docMk/>
          <pc:sldMk cId="1335464862" sldId="263"/>
        </pc:sldMkLst>
        <pc:spChg chg="del">
          <ac:chgData name="Secco, Gustavo (Bip Group)" userId="2155a520-66ec-4163-9c04-b53e961c5b21" providerId="ADAL" clId="{E7F1FC0E-5DD6-416F-8424-406C3E457230}" dt="2022-12-22T01:41:14.758" v="11" actId="478"/>
          <ac:spMkLst>
            <pc:docMk/>
            <pc:sldMk cId="1335464862" sldId="263"/>
            <ac:spMk id="6" creationId="{0CB18050-B78D-7020-9F21-07558210326B}"/>
          </ac:spMkLst>
        </pc:spChg>
        <pc:spChg chg="add del mod">
          <ac:chgData name="Secco, Gustavo (Bip Group)" userId="2155a520-66ec-4163-9c04-b53e961c5b21" providerId="ADAL" clId="{E7F1FC0E-5DD6-416F-8424-406C3E457230}" dt="2022-12-22T01:41:09.436" v="8"/>
          <ac:spMkLst>
            <pc:docMk/>
            <pc:sldMk cId="1335464862" sldId="263"/>
            <ac:spMk id="7" creationId="{A21F3EBF-71C7-C74E-40E3-17F82264B40D}"/>
          </ac:spMkLst>
        </pc:spChg>
        <pc:spChg chg="add del mod">
          <ac:chgData name="Secco, Gustavo (Bip Group)" userId="2155a520-66ec-4163-9c04-b53e961c5b21" providerId="ADAL" clId="{E7F1FC0E-5DD6-416F-8424-406C3E457230}" dt="2022-12-22T01:41:20.166" v="13" actId="478"/>
          <ac:spMkLst>
            <pc:docMk/>
            <pc:sldMk cId="1335464862" sldId="263"/>
            <ac:spMk id="12" creationId="{F0A93F8F-193F-E418-0957-B3316AEC9A3B}"/>
          </ac:spMkLst>
        </pc:spChg>
        <pc:spChg chg="add del mod">
          <ac:chgData name="Secco, Gustavo (Bip Group)" userId="2155a520-66ec-4163-9c04-b53e961c5b21" providerId="ADAL" clId="{E7F1FC0E-5DD6-416F-8424-406C3E457230}" dt="2022-12-22T01:41:18.262" v="12" actId="478"/>
          <ac:spMkLst>
            <pc:docMk/>
            <pc:sldMk cId="1335464862" sldId="263"/>
            <ac:spMk id="15" creationId="{311C021E-8370-0A41-C609-E76462C4EEBC}"/>
          </ac:spMkLst>
        </pc:spChg>
        <pc:graphicFrameChg chg="add del mod">
          <ac:chgData name="Secco, Gustavo (Bip Group)" userId="2155a520-66ec-4163-9c04-b53e961c5b21" providerId="ADAL" clId="{E7F1FC0E-5DD6-416F-8424-406C3E457230}" dt="2022-12-22T01:41:09.436" v="8"/>
          <ac:graphicFrameMkLst>
            <pc:docMk/>
            <pc:sldMk cId="1335464862" sldId="263"/>
            <ac:graphicFrameMk id="4" creationId="{5B555496-664C-B7E1-29B6-9F1FE8A73858}"/>
          </ac:graphicFrameMkLst>
        </pc:graphicFrameChg>
        <pc:graphicFrameChg chg="add del mod">
          <ac:chgData name="Secco, Gustavo (Bip Group)" userId="2155a520-66ec-4163-9c04-b53e961c5b21" providerId="ADAL" clId="{E7F1FC0E-5DD6-416F-8424-406C3E457230}" dt="2022-12-22T01:41:09.436" v="8"/>
          <ac:graphicFrameMkLst>
            <pc:docMk/>
            <pc:sldMk cId="1335464862" sldId="263"/>
            <ac:graphicFrameMk id="8" creationId="{630C0B56-5C92-2267-D3F9-B68E1485027F}"/>
          </ac:graphicFrameMkLst>
        </pc:graphicFrameChg>
        <pc:graphicFrameChg chg="del">
          <ac:chgData name="Secco, Gustavo (Bip Group)" userId="2155a520-66ec-4163-9c04-b53e961c5b21" providerId="ADAL" clId="{E7F1FC0E-5DD6-416F-8424-406C3E457230}" dt="2022-12-22T01:41:13.508" v="10" actId="478"/>
          <ac:graphicFrameMkLst>
            <pc:docMk/>
            <pc:sldMk cId="1335464862" sldId="263"/>
            <ac:graphicFrameMk id="9" creationId="{0F1FA8E7-F295-5FA5-5603-4F3702D80CAE}"/>
          </ac:graphicFrameMkLst>
        </pc:graphicFrameChg>
        <pc:graphicFrameChg chg="del">
          <ac:chgData name="Secco, Gustavo (Bip Group)" userId="2155a520-66ec-4163-9c04-b53e961c5b21" providerId="ADAL" clId="{E7F1FC0E-5DD6-416F-8424-406C3E457230}" dt="2022-12-22T01:41:22.595" v="14" actId="478"/>
          <ac:graphicFrameMkLst>
            <pc:docMk/>
            <pc:sldMk cId="1335464862" sldId="263"/>
            <ac:graphicFrameMk id="13" creationId="{D316DB76-210D-0296-8C98-7B6CE2320AA6}"/>
          </ac:graphicFrameMkLst>
        </pc:graphicFrameChg>
        <pc:picChg chg="add mod">
          <ac:chgData name="Secco, Gustavo (Bip Group)" userId="2155a520-66ec-4163-9c04-b53e961c5b21" providerId="ADAL" clId="{E7F1FC0E-5DD6-416F-8424-406C3E457230}" dt="2022-12-22T01:41:27.470" v="15" actId="1076"/>
          <ac:picMkLst>
            <pc:docMk/>
            <pc:sldMk cId="1335464862" sldId="263"/>
            <ac:picMk id="10" creationId="{2B1C740A-0972-8208-283E-C265759E9690}"/>
          </ac:picMkLst>
        </pc:picChg>
      </pc:sldChg>
      <pc:sldChg chg="addSp delSp modSp mod">
        <pc:chgData name="Secco, Gustavo (Bip Group)" userId="2155a520-66ec-4163-9c04-b53e961c5b21" providerId="ADAL" clId="{E7F1FC0E-5DD6-416F-8424-406C3E457230}" dt="2022-12-22T01:41:01.008" v="6" actId="1076"/>
        <pc:sldMkLst>
          <pc:docMk/>
          <pc:sldMk cId="3403582197" sldId="266"/>
        </pc:sldMkLst>
        <pc:picChg chg="add del mod">
          <ac:chgData name="Secco, Gustavo (Bip Group)" userId="2155a520-66ec-4163-9c04-b53e961c5b21" providerId="ADAL" clId="{E7F1FC0E-5DD6-416F-8424-406C3E457230}" dt="2022-12-22T01:40:54.995" v="3"/>
          <ac:picMkLst>
            <pc:docMk/>
            <pc:sldMk cId="3403582197" sldId="266"/>
            <ac:picMk id="2" creationId="{8D96F14B-462A-2D4D-0E68-880566CE3066}"/>
          </ac:picMkLst>
        </pc:picChg>
        <pc:picChg chg="add del mod">
          <ac:chgData name="Secco, Gustavo (Bip Group)" userId="2155a520-66ec-4163-9c04-b53e961c5b21" providerId="ADAL" clId="{E7F1FC0E-5DD6-416F-8424-406C3E457230}" dt="2022-12-22T01:40:54.995" v="3"/>
          <ac:picMkLst>
            <pc:docMk/>
            <pc:sldMk cId="3403582197" sldId="266"/>
            <ac:picMk id="3" creationId="{8160ADA6-2FD7-3FAB-B790-F048C8BF35DB}"/>
          </ac:picMkLst>
        </pc:picChg>
        <pc:picChg chg="add mod">
          <ac:chgData name="Secco, Gustavo (Bip Group)" userId="2155a520-66ec-4163-9c04-b53e961c5b21" providerId="ADAL" clId="{E7F1FC0E-5DD6-416F-8424-406C3E457230}" dt="2022-12-22T01:41:01.008" v="6" actId="1076"/>
          <ac:picMkLst>
            <pc:docMk/>
            <pc:sldMk cId="3403582197" sldId="266"/>
            <ac:picMk id="4" creationId="{E3D94F42-09A3-D1D7-3D8C-DB03B7F08783}"/>
          </ac:picMkLst>
        </pc:picChg>
        <pc:picChg chg="del">
          <ac:chgData name="Secco, Gustavo (Bip Group)" userId="2155a520-66ec-4163-9c04-b53e961c5b21" providerId="ADAL" clId="{E7F1FC0E-5DD6-416F-8424-406C3E457230}" dt="2022-12-22T01:40:57.566" v="5" actId="478"/>
          <ac:picMkLst>
            <pc:docMk/>
            <pc:sldMk cId="3403582197" sldId="266"/>
            <ac:picMk id="8" creationId="{5BEB3DFC-CA08-0103-17B1-196DE7D611F3}"/>
          </ac:picMkLst>
        </pc:picChg>
        <pc:picChg chg="del">
          <ac:chgData name="Secco, Gustavo (Bip Group)" userId="2155a520-66ec-4163-9c04-b53e961c5b21" providerId="ADAL" clId="{E7F1FC0E-5DD6-416F-8424-406C3E457230}" dt="2022-12-22T01:40:57.566" v="5" actId="478"/>
          <ac:picMkLst>
            <pc:docMk/>
            <pc:sldMk cId="3403582197" sldId="266"/>
            <ac:picMk id="10" creationId="{B6156188-E738-2882-2603-8E643523DB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908AB-E632-53FF-3934-9CCD96AB7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E68324-9E5C-3811-B8AC-2D9924567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BB5D2A-C796-093E-E685-E44A992F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BA287A-BDA6-C5A3-145C-EE4AF296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016B0-CA2A-7632-7576-2C69FBD2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79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7C80-4ACE-C9A4-9754-CB824480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58275C-C1FC-47F6-489A-CF97CA8A8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03F5A-1B33-E0AD-A919-4C90B4FE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0414C7-DF39-0ABA-0920-570AB8E7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00190D-DA02-4CDF-932B-7A883F75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68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90C360-00E3-F9DC-29EB-86313B859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BBB3A2-B964-BBFD-A9C6-FD81ECFCA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A1191B-3B04-D89C-C973-10954789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1D27C6-1091-8C4D-8D7A-1A7A2E67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DCA77B-6F67-2189-4BBA-392AFDC6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1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93544-F79C-468B-CD2F-D9F66AAE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961B3B-FFE2-1759-CEFB-5E9C206B2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634FBB-4D66-A21F-3CC6-6EF25C0C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0E07D7-3DF1-2840-77D6-B461849D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50E12-731A-679A-517A-180FEE6C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92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5B501-8767-A924-7D79-0C64F28E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81B315-9564-00C8-C431-94C33AE9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CED14C-D49C-B743-8483-3E346128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9A486B-0043-9947-61A4-09A3105B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80FCEC-DCE7-F024-7A17-9D18566B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81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A4F9C-FA83-A41B-C838-55417BE4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EB60C6-43FB-00FF-D76E-23FE29A43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9FBA68-2980-0962-17DB-9FF692F78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1705D0-5451-6231-4C4E-88F4691F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E3A81-3090-DDB0-E12D-58D32688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436416-85BC-8506-56FF-BC68212A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47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84872-09DB-1774-1CDC-1E018542B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A4F64C-FBC9-E636-76F8-A81E77637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876D0-EACE-F8F1-04D6-A1360F34E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AF7F00-8055-6BA6-A729-F2DF16C55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C09941-8E15-F4E4-6B3A-006C77095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AEA716-79FC-5196-E539-910CD44F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A15F1C-F43F-2771-7FC4-9116CCD2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F35FF39-F656-442C-75B5-926422DD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20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9EF3B-585E-35EF-DFD2-10F47092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0142DD7-0E72-1226-232D-32EC4908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C33E9A-7CB7-2D56-F1BA-5896D793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2E5FEE-F801-F77A-DB68-CC2926E6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5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C83E85-41A7-1758-64F2-A8E2021C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B24F9F-213C-6668-027E-32899BBB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5875E9-1E91-3658-877D-0B63653F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696E2-353D-7729-C8B2-A3718F4D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1A4B46-5E58-4A8A-CD6F-E89625BE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680198-592A-F2A6-6FBD-5185EE19D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ACD4C9-2DE9-8491-E8CA-FDB7AEDF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9BDD2C-8C59-3C23-E63A-E4CF46BD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97B856-366B-07B8-4B75-749F1F95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95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B1846-1036-70EB-6442-D669A68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D4828D-4EB5-1AE0-6561-ACBFEF108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EF0581-2D01-7544-E920-8E8678F76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CBD802-370C-DE58-835F-979565F3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C28D81-EE43-0A5F-D0A2-9D9EB862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98F13F-1827-95E8-550A-61913C06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61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FC6A644-1543-18EA-B41B-022460D7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D55E4A-A326-07CB-AC8F-2C0246EF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FC273C-EDB1-5C1F-CA36-006646E89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6FA5-4334-49FF-AF1F-95B1C4C30ED3}" type="datetimeFigureOut">
              <a:rPr lang="pt-BR" smtClean="0"/>
              <a:t>21/12/2022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E5EBD-F69D-A8DA-4C1C-D5A132291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A6F8AE-3FAC-533C-6998-F16C3B482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22948-1C55-401A-9136-3F1F4774F0D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980641-3453-F3C8-DA71-72AA4C8B493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85625" y="6705600"/>
            <a:ext cx="4556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99389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2E5CEE-91F4-469A-8DB0-B083D4E6D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2AC6510-3E38-4777-B5FF-489AB2AFC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01E4E464-521F-49A9-8D9D-6F6979C45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71988A-8A14-6E7D-F1BF-64D5842F0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323" y="2378291"/>
            <a:ext cx="5020056" cy="1565609"/>
          </a:xfrm>
        </p:spPr>
        <p:txBody>
          <a:bodyPr>
            <a:normAutofit/>
          </a:bodyPr>
          <a:lstStyle/>
          <a:p>
            <a:pPr algn="l"/>
            <a:r>
              <a:rPr lang="pt-BR" sz="5000" b="1" dirty="0"/>
              <a:t>E-commerce para PETS | PETBUY</a:t>
            </a:r>
            <a:endParaRPr lang="pt-BR" sz="5000" b="1" dirty="0"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D06744-D160-27D3-17F0-652A26367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282" y="4652586"/>
            <a:ext cx="4919472" cy="13350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800"/>
              </a:spcAft>
            </a:pPr>
            <a:r>
              <a:rPr lang="en-US" sz="2200" b="1" err="1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Alunos</a:t>
            </a:r>
            <a:r>
              <a:rPr lang="en-US" sz="2200" b="1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:</a:t>
            </a:r>
            <a:r>
              <a:rPr lang="en-US" sz="2200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 Vitor Oliveira </a:t>
            </a:r>
            <a:r>
              <a:rPr lang="en-US" sz="2200" err="1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Venardos</a:t>
            </a:r>
            <a:r>
              <a:rPr lang="en-US" sz="2200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, Gustavo Secco, Renan Moreira </a:t>
            </a:r>
            <a:r>
              <a:rPr lang="en-US" sz="2200">
                <a:latin typeface="Bahnschrift Light"/>
                <a:ea typeface="Calibri" panose="020F0502020204030204" pitchFamily="34" charset="0"/>
                <a:cs typeface="Times New Roman"/>
              </a:rPr>
              <a:t>Covre</a:t>
            </a:r>
            <a:endParaRPr lang="en-US" sz="2200">
              <a:latin typeface="Calibri"/>
              <a:ea typeface="Calibri" panose="020F0502020204030204" pitchFamily="34" charset="0"/>
              <a:cs typeface="Calibri"/>
            </a:endParaRPr>
          </a:p>
          <a:p>
            <a:pPr algn="l">
              <a:spcAft>
                <a:spcPts val="800"/>
              </a:spcAft>
            </a:pPr>
            <a:r>
              <a:rPr lang="en-US" sz="2200">
                <a:latin typeface="Bahnschrift Light"/>
                <a:ea typeface="Calibri" panose="020F0502020204030204" pitchFamily="34" charset="0"/>
                <a:cs typeface="Times New Roman"/>
              </a:rPr>
              <a:t>RM</a:t>
            </a:r>
            <a:r>
              <a:rPr lang="en-US" sz="2200">
                <a:effectLst/>
                <a:latin typeface="Bahnschrift Light"/>
                <a:ea typeface="Calibri" panose="020F0502020204030204" pitchFamily="34" charset="0"/>
                <a:cs typeface="Times New Roman"/>
              </a:rPr>
              <a:t>: </a:t>
            </a:r>
            <a:r>
              <a:rPr lang="en-US" sz="2200">
                <a:latin typeface="Bahnschrift Light"/>
                <a:ea typeface="Calibri" panose="020F0502020204030204" pitchFamily="34" charset="0"/>
                <a:cs typeface="Times New Roman"/>
              </a:rPr>
              <a:t>346320, 346851, 346922</a:t>
            </a:r>
            <a:endParaRPr lang="en-US" sz="2200">
              <a:latin typeface="Bahnschrift Light"/>
              <a:cs typeface="Times New Roman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D565B-6ECC-4F9F-9651-D9B02A7E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2DEE4C-2D60-4B27-8ABB-1D595DF0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6871A3-C0DE-6283-6B04-5056E26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73" y="0"/>
            <a:ext cx="7077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528653D-8D91-3F4E-FC6C-4CC0841AA476}"/>
              </a:ext>
            </a:extLst>
          </p:cNvPr>
          <p:cNvSpPr txBox="1">
            <a:spLocks/>
          </p:cNvSpPr>
          <p:nvPr/>
        </p:nvSpPr>
        <p:spPr>
          <a:xfrm>
            <a:off x="662579" y="-2030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Algoritmo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8F1861B-4AA2-BFA1-6928-AA629F7AED86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60E65D01-D693-2CC5-9EF4-0B80B65D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B33EAD-7640-FEB4-3F47-A5F86F5C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3" y="1122480"/>
            <a:ext cx="9912004" cy="51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528653D-8D91-3F4E-FC6C-4CC0841AA476}"/>
              </a:ext>
            </a:extLst>
          </p:cNvPr>
          <p:cNvSpPr txBox="1">
            <a:spLocks/>
          </p:cNvSpPr>
          <p:nvPr/>
        </p:nvSpPr>
        <p:spPr>
          <a:xfrm>
            <a:off x="662579" y="-2030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Entradas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8F1861B-4AA2-BFA1-6928-AA629F7AED86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60E65D01-D693-2CC5-9EF4-0B80B65D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843EC4-48AC-0A35-06A0-90A00FB28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21"/>
          <a:stretch/>
        </p:blipFill>
        <p:spPr>
          <a:xfrm>
            <a:off x="92735" y="1122480"/>
            <a:ext cx="6719032" cy="50364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465D4F-346D-63EB-6CF7-832EB487C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346" y="2119412"/>
            <a:ext cx="4588077" cy="34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528653D-8D91-3F4E-FC6C-4CC0841AA476}"/>
              </a:ext>
            </a:extLst>
          </p:cNvPr>
          <p:cNvSpPr txBox="1">
            <a:spLocks/>
          </p:cNvSpPr>
          <p:nvPr/>
        </p:nvSpPr>
        <p:spPr>
          <a:xfrm>
            <a:off x="662579" y="-2030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Saída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8F1861B-4AA2-BFA1-6928-AA629F7AED86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60E65D01-D693-2CC5-9EF4-0B80B65D3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CAAD93B-0DB3-FD7C-935A-C7B1AE8E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0" y="1352175"/>
            <a:ext cx="11967099" cy="51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2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C984-8834-B399-359B-C8316AC5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382846"/>
            <a:ext cx="10515600" cy="1325563"/>
          </a:xfrm>
        </p:spPr>
        <p:txBody>
          <a:bodyPr/>
          <a:lstStyle/>
          <a:p>
            <a:r>
              <a:rPr lang="pt-BR" b="1" dirty="0"/>
              <a:t>Proposta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CDED01-4AA9-40F0-C3F3-B767F39BB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2091255"/>
            <a:ext cx="5157787" cy="41382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SR para e-commerce de produtos pets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2A0C4C-BE51-5C57-CFA8-CCB92739B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91255"/>
            <a:ext cx="5183188" cy="41382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Produtos sugeridos</a:t>
            </a:r>
          </a:p>
        </p:txBody>
      </p:sp>
      <p:pic>
        <p:nvPicPr>
          <p:cNvPr id="108" name="Gráfico 108">
            <a:extLst>
              <a:ext uri="{FF2B5EF4-FFF2-40B4-BE49-F238E27FC236}">
                <a16:creationId xmlns:a16="http://schemas.microsoft.com/office/drawing/2014/main" id="{B1ABDC89-BB89-3267-6FC8-1B8B009C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10700" y="0"/>
            <a:ext cx="2514600" cy="2505075"/>
          </a:xfrm>
          <a:prstGeom prst="rect">
            <a:avLst/>
          </a:prstGeom>
        </p:spPr>
      </p:pic>
      <p:cxnSp>
        <p:nvCxnSpPr>
          <p:cNvPr id="189" name="Conector de Seta Reta 188">
            <a:extLst>
              <a:ext uri="{FF2B5EF4-FFF2-40B4-BE49-F238E27FC236}">
                <a16:creationId xmlns:a16="http://schemas.microsoft.com/office/drawing/2014/main" id="{371F4EA3-6E32-6C3B-0E55-CBB6E92CE23A}"/>
              </a:ext>
            </a:extLst>
          </p:cNvPr>
          <p:cNvCxnSpPr/>
          <p:nvPr/>
        </p:nvCxnSpPr>
        <p:spPr>
          <a:xfrm>
            <a:off x="723900" y="1400175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2B1C740A-0972-8208-283E-C265759E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8" y="2505075"/>
            <a:ext cx="1073598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B359F710-D470-035E-0F8F-2F271A5F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382846"/>
            <a:ext cx="10515600" cy="1325563"/>
          </a:xfrm>
        </p:spPr>
        <p:txBody>
          <a:bodyPr/>
          <a:lstStyle/>
          <a:p>
            <a:r>
              <a:rPr lang="pt-BR" b="1"/>
              <a:t>Proposta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53C6C3B-397F-2CE0-7732-5A7CD16AD90F}"/>
              </a:ext>
            </a:extLst>
          </p:cNvPr>
          <p:cNvSpPr txBox="1">
            <a:spLocks/>
          </p:cNvSpPr>
          <p:nvPr/>
        </p:nvSpPr>
        <p:spPr>
          <a:xfrm>
            <a:off x="363095" y="2130130"/>
            <a:ext cx="3967717" cy="3009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/>
              <a:t>Com o aumento expressivo do número de animais domésticos no Brasil somado ao faturamento mundial na área entre 2020/2021 há uma oportunidade em se adentrar nesse mercado.</a:t>
            </a:r>
            <a:endParaRPr lang="pt-BR" sz="2000">
              <a:cs typeface="Calibri Light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45F2150-6226-C17C-EE06-B5D79119E463}"/>
              </a:ext>
            </a:extLst>
          </p:cNvPr>
          <p:cNvCxnSpPr/>
          <p:nvPr/>
        </p:nvCxnSpPr>
        <p:spPr>
          <a:xfrm>
            <a:off x="723900" y="1400175"/>
            <a:ext cx="3657600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E3D94F42-09A3-D1D7-3D8C-DB03B7F0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33" y="0"/>
            <a:ext cx="755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BFD2C67-7E1D-C7B2-46F6-931F82EE6A80}"/>
              </a:ext>
            </a:extLst>
          </p:cNvPr>
          <p:cNvSpPr txBox="1">
            <a:spLocks/>
          </p:cNvSpPr>
          <p:nvPr/>
        </p:nvSpPr>
        <p:spPr>
          <a:xfrm>
            <a:off x="405404" y="2421906"/>
            <a:ext cx="3619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/>
              <a:t>Arquitetura</a:t>
            </a:r>
            <a:endParaRPr lang="pt-BR"/>
          </a:p>
          <a:p>
            <a:r>
              <a:rPr lang="pt-BR" b="1">
                <a:cs typeface="Calibri Light"/>
              </a:rPr>
              <a:t>Técnica</a:t>
            </a:r>
          </a:p>
        </p:txBody>
      </p:sp>
      <p:pic>
        <p:nvPicPr>
          <p:cNvPr id="4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543DDBF-5470-32E2-5F21-586656CAB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 t="347" r="129" b="521"/>
          <a:stretch/>
        </p:blipFill>
        <p:spPr>
          <a:xfrm>
            <a:off x="4114370" y="497919"/>
            <a:ext cx="7734515" cy="5752367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D781A8D-5CB8-733A-A6FB-693EAEF36557}"/>
              </a:ext>
            </a:extLst>
          </p:cNvPr>
          <p:cNvCxnSpPr/>
          <p:nvPr/>
        </p:nvCxnSpPr>
        <p:spPr>
          <a:xfrm>
            <a:off x="371475" y="3743325"/>
            <a:ext cx="3657600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2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BFD2C67-7E1D-C7B2-46F6-931F82EE6A80}"/>
              </a:ext>
            </a:extLst>
          </p:cNvPr>
          <p:cNvSpPr txBox="1">
            <a:spLocks/>
          </p:cNvSpPr>
          <p:nvPr/>
        </p:nvSpPr>
        <p:spPr>
          <a:xfrm>
            <a:off x="405404" y="2421906"/>
            <a:ext cx="3619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cs typeface="Calibri Light"/>
              </a:rPr>
              <a:t>Técnicas de </a:t>
            </a:r>
          </a:p>
          <a:p>
            <a:r>
              <a:rPr lang="pt-BR" b="1" dirty="0">
                <a:cs typeface="Calibri Light"/>
              </a:rPr>
              <a:t>Recomendação</a:t>
            </a:r>
            <a:endParaRPr lang="pt-BR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D781A8D-5CB8-733A-A6FB-693EAEF36557}"/>
              </a:ext>
            </a:extLst>
          </p:cNvPr>
          <p:cNvCxnSpPr/>
          <p:nvPr/>
        </p:nvCxnSpPr>
        <p:spPr>
          <a:xfrm>
            <a:off x="371475" y="3743325"/>
            <a:ext cx="3657600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41F65E-E140-EF47-275C-3DEF817544BA}"/>
              </a:ext>
            </a:extLst>
          </p:cNvPr>
          <p:cNvSpPr txBox="1"/>
          <p:nvPr/>
        </p:nvSpPr>
        <p:spPr>
          <a:xfrm>
            <a:off x="4931275" y="329211"/>
            <a:ext cx="7006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Personalização do Usuário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Busca das </a:t>
            </a:r>
            <a:r>
              <a:rPr lang="pt-BR" dirty="0" err="1"/>
              <a:t>Infos</a:t>
            </a:r>
            <a:r>
              <a:rPr lang="pt-BR" dirty="0"/>
              <a:t> de Cadastro para criar Grupos </a:t>
            </a:r>
            <a:r>
              <a:rPr lang="pt-BR" dirty="0" err="1"/>
              <a:t>Homogeneos</a:t>
            </a:r>
            <a:r>
              <a:rPr lang="pt-BR" dirty="0"/>
              <a:t> (categorização) entre os usuários </a:t>
            </a:r>
          </a:p>
          <a:p>
            <a:pPr lvl="1"/>
            <a:r>
              <a:rPr lang="pt-BR" b="1" dirty="0">
                <a:solidFill>
                  <a:schemeClr val="accent2"/>
                </a:solidFill>
              </a:rPr>
              <a:t>Técnica Utilizada - </a:t>
            </a:r>
            <a:r>
              <a:rPr lang="pt-BR" b="1" dirty="0" err="1">
                <a:solidFill>
                  <a:schemeClr val="accent2"/>
                </a:solidFill>
              </a:rPr>
              <a:t>Kmeans</a:t>
            </a:r>
            <a:endParaRPr lang="pt-BR" b="1" dirty="0">
              <a:solidFill>
                <a:schemeClr val="accent2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Observa no histórico de compras os produtos mais comprados de cada categoria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Cria uma nota de recomendação para categoria e produto (quantidade de produtos normalizados pelo de total de compras)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8C0C88-D7F1-11B1-3722-FD90ED70A8FB}"/>
              </a:ext>
            </a:extLst>
          </p:cNvPr>
          <p:cNvSpPr txBox="1"/>
          <p:nvPr/>
        </p:nvSpPr>
        <p:spPr>
          <a:xfrm>
            <a:off x="4935446" y="2733362"/>
            <a:ext cx="7256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Popularidade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Busca das produtos mais comprados do último mês</a:t>
            </a:r>
          </a:p>
          <a:p>
            <a:pPr lvl="1"/>
            <a:r>
              <a:rPr lang="pt-BR" b="1" dirty="0">
                <a:solidFill>
                  <a:schemeClr val="accent2"/>
                </a:solidFill>
              </a:rPr>
              <a:t>Técnica Utilizada - Agrupamento simples da quantidade de produtos comprados</a:t>
            </a:r>
            <a:endParaRPr lang="pt-BR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Cria uma nota de recomendação para cada produto</a:t>
            </a:r>
          </a:p>
          <a:p>
            <a:pPr lvl="1"/>
            <a:r>
              <a:rPr lang="pt-BR" dirty="0"/>
              <a:t>     (quantidade de produtos normalizados pelo de total de compras)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pt-BR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pt-BR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F00376-7BB0-17B1-79AF-093C45E6C7E4}"/>
              </a:ext>
            </a:extLst>
          </p:cNvPr>
          <p:cNvSpPr txBox="1"/>
          <p:nvPr/>
        </p:nvSpPr>
        <p:spPr>
          <a:xfrm>
            <a:off x="4931275" y="4693576"/>
            <a:ext cx="7006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Ranqueamento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Com base nas notas dos tópicos anteriores, cria-se uma média simples para dar a nota final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Essa nota </a:t>
            </a:r>
            <a:r>
              <a:rPr lang="pt-BR" dirty="0" err="1"/>
              <a:t>raquea</a:t>
            </a:r>
            <a:r>
              <a:rPr lang="pt-BR" dirty="0"/>
              <a:t> o produto de ideal para cada Usuário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Selecionamos os 3 melhores produtos para se recomendar a cada usuário</a:t>
            </a:r>
          </a:p>
        </p:txBody>
      </p:sp>
    </p:spTree>
    <p:extLst>
      <p:ext uri="{BB962C8B-B14F-4D97-AF65-F5344CB8AC3E}">
        <p14:creationId xmlns:p14="http://schemas.microsoft.com/office/powerpoint/2010/main" val="263123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4A28EA2-E5DC-A653-CD60-299E25A4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-203083"/>
            <a:ext cx="10515600" cy="1325563"/>
          </a:xfrm>
        </p:spPr>
        <p:txBody>
          <a:bodyPr/>
          <a:lstStyle/>
          <a:p>
            <a:r>
              <a:rPr lang="pt-BR" b="1" dirty="0"/>
              <a:t>Protótipo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959671E-7628-1D35-D669-60C428F0BC65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C6B736DA-0A91-4F83-CC56-E7D69759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9" y="1122480"/>
            <a:ext cx="9966139" cy="5574142"/>
          </a:xfrm>
          <a:prstGeom prst="rect">
            <a:avLst/>
          </a:prstGeom>
        </p:spPr>
      </p:pic>
      <p:pic>
        <p:nvPicPr>
          <p:cNvPr id="8" name="Gráfico 108">
            <a:extLst>
              <a:ext uri="{FF2B5EF4-FFF2-40B4-BE49-F238E27FC236}">
                <a16:creationId xmlns:a16="http://schemas.microsoft.com/office/drawing/2014/main" id="{990C3B56-EDA8-E06B-D8FC-380D4540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2E1F0D-0B07-E7AC-30E9-E9202B4B8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9" y="1020932"/>
            <a:ext cx="9964800" cy="554059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4A28EA2-E5DC-A653-CD60-299E25A4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-203083"/>
            <a:ext cx="10515600" cy="1325563"/>
          </a:xfrm>
        </p:spPr>
        <p:txBody>
          <a:bodyPr/>
          <a:lstStyle/>
          <a:p>
            <a:r>
              <a:rPr lang="pt-BR" b="1" dirty="0"/>
              <a:t>Protótipo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959671E-7628-1D35-D669-60C428F0BC65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990C3B56-EDA8-E06B-D8FC-380D4540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7C1DC3-8475-F587-BAEC-8810E86C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79" y="958164"/>
            <a:ext cx="9964800" cy="559644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4A28EA2-E5DC-A653-CD60-299E25A4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-203083"/>
            <a:ext cx="10515600" cy="1325563"/>
          </a:xfrm>
        </p:spPr>
        <p:txBody>
          <a:bodyPr/>
          <a:lstStyle/>
          <a:p>
            <a:r>
              <a:rPr lang="pt-BR" b="1" dirty="0"/>
              <a:t>Protótipo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959671E-7628-1D35-D669-60C428F0BC65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990C3B56-EDA8-E06B-D8FC-380D4540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0996B5-0723-7AEB-A27C-8725133E7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9"/>
          <a:stretch/>
        </p:blipFill>
        <p:spPr>
          <a:xfrm>
            <a:off x="662579" y="958164"/>
            <a:ext cx="9964800" cy="55099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4A28EA2-E5DC-A653-CD60-299E25A4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79" y="-203083"/>
            <a:ext cx="10515600" cy="1325563"/>
          </a:xfrm>
        </p:spPr>
        <p:txBody>
          <a:bodyPr/>
          <a:lstStyle/>
          <a:p>
            <a:r>
              <a:rPr lang="pt-BR" b="1" dirty="0"/>
              <a:t>Protótipo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959671E-7628-1D35-D669-60C428F0BC65}"/>
              </a:ext>
            </a:extLst>
          </p:cNvPr>
          <p:cNvCxnSpPr/>
          <p:nvPr/>
        </p:nvCxnSpPr>
        <p:spPr>
          <a:xfrm>
            <a:off x="723900" y="805368"/>
            <a:ext cx="7515225" cy="0"/>
          </a:xfrm>
          <a:prstGeom prst="straightConnector1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áfico 108">
            <a:extLst>
              <a:ext uri="{FF2B5EF4-FFF2-40B4-BE49-F238E27FC236}">
                <a16:creationId xmlns:a16="http://schemas.microsoft.com/office/drawing/2014/main" id="{990C3B56-EDA8-E06B-D8FC-380D4540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262957" y="109321"/>
            <a:ext cx="1704142" cy="16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92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206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Courier New</vt:lpstr>
      <vt:lpstr>Tema do Office</vt:lpstr>
      <vt:lpstr>E-commerce para PETS | PETBUY</vt:lpstr>
      <vt:lpstr>Proposta</vt:lpstr>
      <vt:lpstr>Proposta</vt:lpstr>
      <vt:lpstr>Apresentação do PowerPoint</vt:lpstr>
      <vt:lpstr>Apresentação do PowerPoint</vt:lpstr>
      <vt:lpstr>Protótipo</vt:lpstr>
      <vt:lpstr>Protótipo</vt:lpstr>
      <vt:lpstr>Protótipo</vt:lpstr>
      <vt:lpstr>Protótipo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RENAN MOREIRA COVRE</dc:creator>
  <cp:lastModifiedBy>Secco, Gustavo (Bip Group)</cp:lastModifiedBy>
  <cp:revision>3</cp:revision>
  <dcterms:created xsi:type="dcterms:W3CDTF">2022-12-14T14:58:02Z</dcterms:created>
  <dcterms:modified xsi:type="dcterms:W3CDTF">2022-12-22T01:41:43Z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530cf4-8573-4c29-a912-bbcdac835909_Enabled">
    <vt:lpwstr>true</vt:lpwstr>
  </property>
  <property fmtid="{D5CDD505-2E9C-101B-9397-08002B2CF9AE}" pid="3" name="MSIP_Label_06530cf4-8573-4c29-a912-bbcdac835909_SetDate">
    <vt:lpwstr>2022-12-14T14:58:09Z</vt:lpwstr>
  </property>
  <property fmtid="{D5CDD505-2E9C-101B-9397-08002B2CF9AE}" pid="4" name="MSIP_Label_06530cf4-8573-4c29-a912-bbcdac835909_Method">
    <vt:lpwstr>Standard</vt:lpwstr>
  </property>
  <property fmtid="{D5CDD505-2E9C-101B-9397-08002B2CF9AE}" pid="5" name="MSIP_Label_06530cf4-8573-4c29-a912-bbcdac835909_Name">
    <vt:lpwstr>06530cf4-8573-4c29-a912-bbcdac835909</vt:lpwstr>
  </property>
  <property fmtid="{D5CDD505-2E9C-101B-9397-08002B2CF9AE}" pid="6" name="MSIP_Label_06530cf4-8573-4c29-a912-bbcdac835909_SiteId">
    <vt:lpwstr>ecaa386b-c8df-4ce0-ad01-740cbdb5ba55</vt:lpwstr>
  </property>
  <property fmtid="{D5CDD505-2E9C-101B-9397-08002B2CF9AE}" pid="7" name="MSIP_Label_06530cf4-8573-4c29-a912-bbcdac835909_ActionId">
    <vt:lpwstr>3ed98bfe-eda1-4808-889b-7479990e171f</vt:lpwstr>
  </property>
  <property fmtid="{D5CDD505-2E9C-101B-9397-08002B2CF9AE}" pid="8" name="MSIP_Label_06530cf4-8573-4c29-a912-bbcdac835909_ContentBits">
    <vt:lpwstr>2</vt:lpwstr>
  </property>
  <property fmtid="{D5CDD505-2E9C-101B-9397-08002B2CF9AE}" pid="9" name="ClassificationContentMarkingFooterLocations">
    <vt:lpwstr>Tema do Office:8</vt:lpwstr>
  </property>
  <property fmtid="{D5CDD505-2E9C-101B-9397-08002B2CF9AE}" pid="10" name="ClassificationContentMarkingFooterText">
    <vt:lpwstr>Internal</vt:lpwstr>
  </property>
</Properties>
</file>